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74" r:id="rId9"/>
    <p:sldId id="262" r:id="rId10"/>
    <p:sldId id="264" r:id="rId11"/>
    <p:sldId id="275" r:id="rId12"/>
    <p:sldId id="265" r:id="rId13"/>
    <p:sldId id="267" r:id="rId14"/>
    <p:sldId id="269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1" d="100"/>
          <a:sy n="131" d="100"/>
        </p:scale>
        <p:origin x="-120" y="-18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18-04-14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18-04-14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18-04-14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18-04-14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18-04-14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18-04-14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18-04-14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18-04-14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18-04-14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18-04-14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 smtClean="0"/>
              <a:t>Faire glisser l'image vers l'espace réservé ou cliquer sur l'icône pour l'ajouter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18-04-14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18-04-14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BUwpEBPn5_0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Y7RSDI-9xHY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JnfMv9ti9S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CA" sz="7200" dirty="0" smtClean="0">
                <a:latin typeface="Arial"/>
                <a:cs typeface="Arial"/>
              </a:rPr>
              <a:t>A </a:t>
            </a:r>
            <a:r>
              <a:rPr lang="en-CA" sz="7200" dirty="0" smtClean="0">
                <a:latin typeface="Arial"/>
                <a:cs typeface="Arial"/>
              </a:rPr>
              <a:t>mythical</a:t>
            </a:r>
            <a:r>
              <a:rPr lang="fr-CA" sz="7200" dirty="0" smtClean="0">
                <a:latin typeface="Arial"/>
                <a:cs typeface="Arial"/>
              </a:rPr>
              <a:t> story</a:t>
            </a:r>
            <a:endParaRPr lang="fr-CA" sz="7200" dirty="0">
              <a:latin typeface="Arial"/>
              <a:cs typeface="Arial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5191064"/>
            <a:ext cx="6400800" cy="447736"/>
          </a:xfrm>
        </p:spPr>
        <p:txBody>
          <a:bodyPr>
            <a:normAutofit fontScale="85000" lnSpcReduction="20000"/>
          </a:bodyPr>
          <a:lstStyle/>
          <a:p>
            <a:r>
              <a:rPr lang="fr-CA" dirty="0" smtClean="0"/>
              <a:t>By Helene Montreuil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21773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605"/>
            <a:ext cx="8229600" cy="47855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7200" dirty="0">
                <a:latin typeface="Arial"/>
                <a:cs typeface="Arial"/>
              </a:rPr>
              <a:t>N</a:t>
            </a:r>
            <a:r>
              <a:rPr lang="en-CA" sz="7200" dirty="0" smtClean="0">
                <a:latin typeface="Arial"/>
                <a:cs typeface="Arial"/>
              </a:rPr>
              <a:t>ow,</a:t>
            </a:r>
          </a:p>
          <a:p>
            <a:pPr marL="0" indent="0" algn="ctr">
              <a:buNone/>
            </a:pPr>
            <a:r>
              <a:rPr lang="en-CA" sz="7200" dirty="0" smtClean="0">
                <a:latin typeface="Arial"/>
                <a:cs typeface="Arial"/>
              </a:rPr>
              <a:t>you can scream</a:t>
            </a:r>
          </a:p>
          <a:p>
            <a:pPr marL="0" indent="0" algn="ctr">
              <a:buNone/>
            </a:pPr>
            <a:r>
              <a:rPr lang="en-CA" sz="9600" dirty="0" smtClean="0">
                <a:latin typeface="Arial"/>
                <a:cs typeface="Arial"/>
              </a:rPr>
              <a:t>WOW!</a:t>
            </a:r>
            <a:endParaRPr lang="en-CA" sz="9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6994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6060"/>
            <a:ext cx="8229600" cy="53601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sz="7200" dirty="0" smtClean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CA" sz="7200" dirty="0" smtClean="0">
                <a:latin typeface="Arial"/>
                <a:cs typeface="Arial"/>
              </a:rPr>
              <a:t>And now,</a:t>
            </a:r>
          </a:p>
          <a:p>
            <a:pPr marL="0" indent="0" algn="ctr">
              <a:buNone/>
            </a:pPr>
            <a:r>
              <a:rPr lang="en-CA" sz="7200" dirty="0" smtClean="0">
                <a:latin typeface="Arial"/>
                <a:cs typeface="Arial"/>
              </a:rPr>
              <a:t>the story of …</a:t>
            </a:r>
            <a:endParaRPr lang="en-CA" sz="7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2935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6060"/>
            <a:ext cx="8229600" cy="53601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sz="7200" dirty="0" smtClean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CA" sz="7200" dirty="0" smtClean="0">
                <a:latin typeface="Arial"/>
                <a:cs typeface="Arial"/>
              </a:rPr>
              <a:t>Cunard !</a:t>
            </a:r>
          </a:p>
          <a:p>
            <a:pPr marL="0" indent="0" algn="ctr">
              <a:buNone/>
            </a:pPr>
            <a:r>
              <a:rPr lang="en-CA" sz="7200" dirty="0" smtClean="0">
                <a:latin typeface="Arial"/>
                <a:cs typeface="Arial"/>
              </a:rPr>
              <a:t>A mythical story !</a:t>
            </a:r>
            <a:endParaRPr lang="en-CA" sz="7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2458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6060"/>
            <a:ext cx="8229600" cy="53601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7800" b="1" dirty="0" smtClean="0">
                <a:latin typeface="Arial"/>
                <a:cs typeface="Arial"/>
              </a:rPr>
              <a:t>175 Years</a:t>
            </a:r>
          </a:p>
          <a:p>
            <a:pPr marL="0" indent="0" algn="ctr">
              <a:buNone/>
            </a:pPr>
            <a:r>
              <a:rPr lang="en-CA" sz="7800" b="1" dirty="0" smtClean="0">
                <a:latin typeface="Arial"/>
                <a:cs typeface="Arial"/>
              </a:rPr>
              <a:t>Forever Cunard</a:t>
            </a:r>
          </a:p>
          <a:p>
            <a:pPr marL="0" indent="0" algn="ctr">
              <a:buNone/>
            </a:pPr>
            <a:endParaRPr lang="en-CA" sz="4800" b="1" dirty="0" smtClean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CA" sz="4800" b="1" dirty="0" smtClean="0">
                <a:latin typeface="Arial"/>
                <a:cs typeface="Arial"/>
              </a:rPr>
              <a:t>A </a:t>
            </a:r>
            <a:r>
              <a:rPr lang="en-CA" sz="4800" b="1" dirty="0">
                <a:latin typeface="Arial"/>
                <a:cs typeface="Arial"/>
              </a:rPr>
              <a:t>Voyage Through History</a:t>
            </a:r>
          </a:p>
        </p:txBody>
      </p:sp>
      <p:sp>
        <p:nvSpPr>
          <p:cNvPr id="2" name="Rectangle 1"/>
          <p:cNvSpPr/>
          <p:nvPr/>
        </p:nvSpPr>
        <p:spPr>
          <a:xfrm>
            <a:off x="1353889" y="6254716"/>
            <a:ext cx="631814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400" b="1" dirty="0">
                <a:latin typeface="Arial"/>
                <a:cs typeface="Arial"/>
                <a:hlinkClick r:id="rId2"/>
              </a:rPr>
              <a:t>https://www.youtube.com/watch?v=BUwpEBPn5_0</a:t>
            </a:r>
            <a:endParaRPr lang="en-CA" sz="14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7542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7175"/>
            <a:ext cx="8229600" cy="521898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CA" sz="3600" b="1" dirty="0" smtClean="0">
                <a:latin typeface="Arial"/>
                <a:cs typeface="Arial"/>
              </a:rPr>
              <a:t>Three ships in 2018</a:t>
            </a:r>
          </a:p>
          <a:p>
            <a:pPr marL="0" indent="0" algn="ctr">
              <a:buNone/>
            </a:pPr>
            <a:endParaRPr lang="en-CA" sz="3600" b="1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CA" sz="3600" b="1" dirty="0" smtClean="0">
                <a:latin typeface="Arial"/>
                <a:cs typeface="Arial"/>
              </a:rPr>
              <a:t>Queen Mary 2</a:t>
            </a:r>
          </a:p>
          <a:p>
            <a:pPr marL="0" indent="0" algn="ctr">
              <a:buNone/>
            </a:pPr>
            <a:endParaRPr lang="en-CA" sz="3600" b="1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CA" sz="3600" b="1" dirty="0" smtClean="0">
                <a:latin typeface="Arial"/>
                <a:cs typeface="Arial"/>
              </a:rPr>
              <a:t>Queen Victoria</a:t>
            </a:r>
          </a:p>
          <a:p>
            <a:pPr marL="0" indent="0" algn="ctr">
              <a:buNone/>
            </a:pPr>
            <a:endParaRPr lang="en-CA" sz="3600" b="1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CA" sz="3600" b="1" dirty="0" smtClean="0">
                <a:latin typeface="Arial"/>
                <a:cs typeface="Arial"/>
              </a:rPr>
              <a:t>Queen Elizabeth</a:t>
            </a:r>
            <a:endParaRPr lang="en-CA" sz="36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7576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7175"/>
            <a:ext cx="8229600" cy="521898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CA" sz="4800" b="1" dirty="0" smtClean="0">
                <a:latin typeface="Arial"/>
                <a:cs typeface="Arial"/>
              </a:rPr>
              <a:t>A fourth ship in 2022</a:t>
            </a:r>
          </a:p>
          <a:p>
            <a:pPr marL="0" indent="0" algn="ctr">
              <a:buNone/>
            </a:pPr>
            <a:endParaRPr lang="en-CA" sz="4800" b="1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CA" sz="4800" b="1" dirty="0" smtClean="0">
                <a:latin typeface="Arial"/>
                <a:cs typeface="Arial"/>
              </a:rPr>
              <a:t>Queen Anne!</a:t>
            </a:r>
          </a:p>
          <a:p>
            <a:pPr marL="0" indent="0" algn="ctr">
              <a:buNone/>
            </a:pPr>
            <a:endParaRPr lang="en-CA" sz="4800" b="1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CA" sz="4800" b="1" dirty="0" smtClean="0">
                <a:latin typeface="Arial"/>
                <a:cs typeface="Arial"/>
              </a:rPr>
              <a:t>Perhaps?</a:t>
            </a:r>
            <a:endParaRPr lang="en-CA" sz="4800" b="1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6243840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CA" sz="1400" b="1" dirty="0">
                <a:latin typeface="Arial"/>
                <a:cs typeface="Arial"/>
                <a:hlinkClick r:id="rId2"/>
              </a:rPr>
              <a:t>https://www.youtube.com/watch?v=Y7RSDI-9xHY</a:t>
            </a:r>
            <a:endParaRPr lang="en-CA" sz="14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1870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7175"/>
            <a:ext cx="8229600" cy="521898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CA" sz="4000" b="1" dirty="0" smtClean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CA" sz="4000" b="1" dirty="0" smtClean="0">
                <a:latin typeface="Arial"/>
                <a:cs typeface="Arial"/>
              </a:rPr>
              <a:t>And now</a:t>
            </a:r>
            <a:r>
              <a:rPr lang="en-CA" sz="4000" b="1" dirty="0">
                <a:latin typeface="Arial"/>
                <a:cs typeface="Arial"/>
              </a:rPr>
              <a:t> </a:t>
            </a:r>
            <a:r>
              <a:rPr lang="en-CA" sz="4000" b="1" dirty="0" smtClean="0">
                <a:latin typeface="Arial"/>
                <a:cs typeface="Arial"/>
              </a:rPr>
              <a:t>the speech</a:t>
            </a:r>
          </a:p>
          <a:p>
            <a:pPr marL="0" indent="0" algn="ctr">
              <a:buNone/>
            </a:pPr>
            <a:endParaRPr lang="en-CA" sz="4000" b="1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CA" sz="4000" b="1" dirty="0">
                <a:latin typeface="Arial"/>
                <a:cs typeface="Arial"/>
              </a:rPr>
              <a:t>o</a:t>
            </a:r>
            <a:r>
              <a:rPr lang="en-CA" sz="4000" b="1" dirty="0" smtClean="0">
                <a:latin typeface="Arial"/>
                <a:cs typeface="Arial"/>
              </a:rPr>
              <a:t>f the lovely</a:t>
            </a:r>
          </a:p>
          <a:p>
            <a:pPr marL="0" indent="0" algn="ctr">
              <a:buNone/>
            </a:pPr>
            <a:endParaRPr lang="en-CA" sz="4000" b="1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CA" sz="4000" b="1" dirty="0" smtClean="0">
                <a:latin typeface="Arial"/>
                <a:cs typeface="Arial"/>
              </a:rPr>
              <a:t>Helene Montreuil</a:t>
            </a:r>
          </a:p>
        </p:txBody>
      </p:sp>
    </p:spTree>
    <p:extLst>
      <p:ext uri="{BB962C8B-B14F-4D97-AF65-F5344CB8AC3E}">
        <p14:creationId xmlns:p14="http://schemas.microsoft.com/office/powerpoint/2010/main" val="849567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CA" sz="7200" dirty="0" smtClean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CA" sz="7200" dirty="0" smtClean="0">
                <a:latin typeface="Arial"/>
                <a:cs typeface="Arial"/>
              </a:rPr>
              <a:t>Guess which one ?</a:t>
            </a:r>
            <a:endParaRPr lang="en-CA" sz="7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9261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14864"/>
            <a:ext cx="8229600" cy="55112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CA" sz="7200" dirty="0" smtClean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CA" sz="7200" dirty="0" smtClean="0">
                <a:latin typeface="Arial"/>
                <a:cs typeface="Arial"/>
              </a:rPr>
              <a:t>Don’t you have</a:t>
            </a:r>
          </a:p>
          <a:p>
            <a:pPr marL="0" indent="0" algn="ctr">
              <a:buNone/>
            </a:pPr>
            <a:r>
              <a:rPr lang="en-CA" sz="7200" dirty="0" smtClean="0">
                <a:latin typeface="Arial"/>
                <a:cs typeface="Arial"/>
              </a:rPr>
              <a:t>any idea ?</a:t>
            </a:r>
            <a:endParaRPr lang="en-CA" sz="7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46836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59967"/>
            <a:ext cx="8229600" cy="48661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CA" sz="7200" dirty="0" smtClean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CA" sz="7200" dirty="0" smtClean="0">
                <a:latin typeface="Arial"/>
                <a:cs typeface="Arial"/>
              </a:rPr>
              <a:t>Shame on you !</a:t>
            </a:r>
            <a:endParaRPr lang="en-CA" sz="7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9206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59967"/>
            <a:ext cx="8229600" cy="48661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CA" sz="7200" dirty="0" smtClean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CA" sz="7200" dirty="0" smtClean="0">
                <a:latin typeface="Arial"/>
                <a:cs typeface="Arial"/>
              </a:rPr>
              <a:t>Open your eyes !</a:t>
            </a:r>
            <a:endParaRPr lang="en-CA" sz="7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1213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59967"/>
            <a:ext cx="8229600" cy="48661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CA" sz="7200" dirty="0" smtClean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CA" sz="7200" dirty="0" smtClean="0">
                <a:latin typeface="Arial"/>
                <a:cs typeface="Arial"/>
              </a:rPr>
              <a:t>Open your ears !</a:t>
            </a:r>
            <a:endParaRPr lang="en-CA" sz="7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7101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2995" y="1259967"/>
            <a:ext cx="8405727" cy="48661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6600" dirty="0" smtClean="0">
                <a:latin typeface="Arial"/>
                <a:cs typeface="Arial"/>
              </a:rPr>
              <a:t>Don’t you remember the speech of</a:t>
            </a:r>
          </a:p>
          <a:p>
            <a:pPr marL="0" indent="0" algn="ctr">
              <a:buNone/>
            </a:pPr>
            <a:r>
              <a:rPr lang="en-CA" sz="6600" dirty="0" smtClean="0">
                <a:latin typeface="Arial"/>
                <a:cs typeface="Arial"/>
              </a:rPr>
              <a:t>Robert Stevenson?</a:t>
            </a:r>
            <a:endParaRPr lang="en-CA" sz="6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8712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2995" y="1259967"/>
            <a:ext cx="8405727" cy="48661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6600" dirty="0" smtClean="0">
                <a:latin typeface="Arial"/>
                <a:cs typeface="Arial"/>
              </a:rPr>
              <a:t>Don’t you remember the effect</a:t>
            </a:r>
          </a:p>
          <a:p>
            <a:pPr marL="0" indent="0" algn="ctr">
              <a:buNone/>
            </a:pPr>
            <a:r>
              <a:rPr lang="en-CA" sz="9600" dirty="0" smtClean="0">
                <a:latin typeface="Arial"/>
                <a:cs typeface="Arial"/>
              </a:rPr>
              <a:t>WOW?</a:t>
            </a:r>
            <a:endParaRPr lang="en-CA" sz="9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6350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59967"/>
            <a:ext cx="8229600" cy="48661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CA" sz="7200" dirty="0" smtClean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CA" sz="7200" dirty="0" smtClean="0">
                <a:latin typeface="Arial"/>
                <a:cs typeface="Arial"/>
              </a:rPr>
              <a:t>Ready ?</a:t>
            </a:r>
            <a:endParaRPr lang="en-CA" sz="7200" dirty="0">
              <a:latin typeface="Arial"/>
              <a:cs typeface="Arial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790969" y="6253654"/>
            <a:ext cx="3467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>
                <a:latin typeface="Arial"/>
                <a:cs typeface="Arial"/>
                <a:hlinkClick r:id="rId2"/>
              </a:rPr>
              <a:t>https://www.youtube.com/watch?v=JnfMv9ti9Sw</a:t>
            </a:r>
            <a:endParaRPr lang="fr-CA" sz="1200" dirty="0">
              <a:latin typeface="Arial"/>
              <a:cs typeface="Arial"/>
            </a:endParaRPr>
          </a:p>
          <a:p>
            <a:endParaRPr lang="fr-CA" sz="1200" dirty="0"/>
          </a:p>
        </p:txBody>
      </p:sp>
    </p:spTree>
    <p:extLst>
      <p:ext uri="{BB962C8B-B14F-4D97-AF65-F5344CB8AC3E}">
        <p14:creationId xmlns:p14="http://schemas.microsoft.com/office/powerpoint/2010/main" val="1488201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oir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Noir .thmx</Template>
  <TotalTime>150</TotalTime>
  <Words>139</Words>
  <Application>Microsoft Macintosh PowerPoint</Application>
  <PresentationFormat>Présentation à l'écran (4:3)</PresentationFormat>
  <Paragraphs>53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Noir</vt:lpstr>
      <vt:lpstr>A mythical story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mythical story</dc:title>
  <dc:creator>Hélène Montreuil</dc:creator>
  <cp:lastModifiedBy>Hélène Montreuil</cp:lastModifiedBy>
  <cp:revision>12</cp:revision>
  <dcterms:created xsi:type="dcterms:W3CDTF">2018-01-28T22:36:16Z</dcterms:created>
  <dcterms:modified xsi:type="dcterms:W3CDTF">2018-04-14T05:57:29Z</dcterms:modified>
</cp:coreProperties>
</file>